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301" r:id="rId5"/>
    <p:sldId id="256" r:id="rId6"/>
    <p:sldId id="258" r:id="rId7"/>
    <p:sldId id="259" r:id="rId8"/>
    <p:sldId id="289" r:id="rId9"/>
    <p:sldId id="290" r:id="rId10"/>
    <p:sldId id="298" r:id="rId11"/>
    <p:sldId id="299" r:id="rId12"/>
    <p:sldId id="296" r:id="rId13"/>
    <p:sldId id="262" r:id="rId14"/>
    <p:sldId id="300" r:id="rId15"/>
    <p:sldId id="293" r:id="rId16"/>
    <p:sldId id="297" r:id="rId17"/>
    <p:sldId id="261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Manrope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2548-DD73-4380-9DFC-8A2152681AEC}" v="624" dt="2024-03-01T12:31:14.304"/>
    <p1510:client id="{6BBF2226-9B11-42A8-9906-E5BBD0B5C672}" v="88" vWet="90" dt="2024-03-01T12:24:07.149"/>
    <p1510:client id="{BA160E26-3ACB-41DC-B1AA-A443D00FED19}" v="66" vWet="68" dt="2024-03-01T09:21:52.108"/>
    <p1510:client id="{ED907BD4-4E0B-4C91-9EE6-3327F76F1C04}" v="91" dt="2024-03-01T12:38:53.845"/>
    <p1510:client id="{F556CC96-F92F-6A1F-E3C0-8C82B95C5889}" v="5" dt="2024-03-01T12:02:15.479"/>
  </p1510:revLst>
</p1510:revInfo>
</file>

<file path=ppt/tableStyles.xml><?xml version="1.0" encoding="utf-8"?>
<a:tblStyleLst xmlns:a="http://schemas.openxmlformats.org/drawingml/2006/main" def="{6D4E1DA5-2F28-4E18-8528-B68C88B98194}">
  <a:tblStyle styleId="{6D4E1DA5-2F28-4E18-8528-B68C88B981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-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35DFA6B-0F1F-9177-3853-8EA06DC33B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89425C-45A5-90C1-CC47-9C3E94638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9D3B-2341-4B7F-A5C5-427BEDC7AD1A}" type="datetimeFigureOut">
              <a:rPr lang="fr-FR" smtClean="0"/>
              <a:t>13/02/2025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22BA9C-85DD-E858-6CBF-807ABA3965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3BEE6C-8020-B513-A2A0-71A3262C0A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473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9C3886E8-27D5-A0BF-1381-EFB52464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32:notes">
            <a:extLst>
              <a:ext uri="{FF2B5EF4-FFF2-40B4-BE49-F238E27FC236}">
                <a16:creationId xmlns:a16="http://schemas.microsoft.com/office/drawing/2014/main" id="{83AB9A10-F09C-CCC7-6E4E-706BBE2A8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32:notes">
            <a:extLst>
              <a:ext uri="{FF2B5EF4-FFF2-40B4-BE49-F238E27FC236}">
                <a16:creationId xmlns:a16="http://schemas.microsoft.com/office/drawing/2014/main" id="{E2112CEA-4C27-64ED-1E1B-810058998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87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54BDA23C-AA5C-486F-F729-82D68A89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>
            <a:extLst>
              <a:ext uri="{FF2B5EF4-FFF2-40B4-BE49-F238E27FC236}">
                <a16:creationId xmlns:a16="http://schemas.microsoft.com/office/drawing/2014/main" id="{5D953A82-1B23-7CA1-435E-9ADB0693A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>
            <a:extLst>
              <a:ext uri="{FF2B5EF4-FFF2-40B4-BE49-F238E27FC236}">
                <a16:creationId xmlns:a16="http://schemas.microsoft.com/office/drawing/2014/main" id="{D08AA11A-E03E-89D5-1E4F-A4EE124B0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02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A25AB891-9741-2DD3-D9C6-0E44CF25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32:notes">
            <a:extLst>
              <a:ext uri="{FF2B5EF4-FFF2-40B4-BE49-F238E27FC236}">
                <a16:creationId xmlns:a16="http://schemas.microsoft.com/office/drawing/2014/main" id="{3458774E-3902-E204-D299-D8D09AE7D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32:notes">
            <a:extLst>
              <a:ext uri="{FF2B5EF4-FFF2-40B4-BE49-F238E27FC236}">
                <a16:creationId xmlns:a16="http://schemas.microsoft.com/office/drawing/2014/main" id="{79BB1B8C-17A0-B5CE-D90B-F6F395547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99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4351BB18-108C-12A4-5CCC-06404524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32:notes">
            <a:extLst>
              <a:ext uri="{FF2B5EF4-FFF2-40B4-BE49-F238E27FC236}">
                <a16:creationId xmlns:a16="http://schemas.microsoft.com/office/drawing/2014/main" id="{20CBE5FD-A328-6381-07F4-B2AC78A4B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32:notes">
            <a:extLst>
              <a:ext uri="{FF2B5EF4-FFF2-40B4-BE49-F238E27FC236}">
                <a16:creationId xmlns:a16="http://schemas.microsoft.com/office/drawing/2014/main" id="{441E22CC-7DAA-AD7F-A8BA-26E870104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8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E6D15BE-C7E2-1FBD-E4F5-5AF1D01F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32:notes">
            <a:extLst>
              <a:ext uri="{FF2B5EF4-FFF2-40B4-BE49-F238E27FC236}">
                <a16:creationId xmlns:a16="http://schemas.microsoft.com/office/drawing/2014/main" id="{C7D82C46-AE9F-93C4-780D-51D97E5E47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32:notes">
            <a:extLst>
              <a:ext uri="{FF2B5EF4-FFF2-40B4-BE49-F238E27FC236}">
                <a16:creationId xmlns:a16="http://schemas.microsoft.com/office/drawing/2014/main" id="{43AD4B91-FADF-5859-7898-A18C32179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31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B069C3E-D4F3-7915-F4DA-BC9B264B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>
            <a:extLst>
              <a:ext uri="{FF2B5EF4-FFF2-40B4-BE49-F238E27FC236}">
                <a16:creationId xmlns:a16="http://schemas.microsoft.com/office/drawing/2014/main" id="{CFAA5959-B238-9D97-E387-5B3438FCC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>
            <a:extLst>
              <a:ext uri="{FF2B5EF4-FFF2-40B4-BE49-F238E27FC236}">
                <a16:creationId xmlns:a16="http://schemas.microsoft.com/office/drawing/2014/main" id="{ABAEE667-662E-C0E1-A42A-A02212922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4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718143"/>
            <a:ext cx="77175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299824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3441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2347938" y="921000"/>
            <a:ext cx="44481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2347900" y="1993850"/>
            <a:ext cx="4448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2319325" y="3383350"/>
            <a:ext cx="4505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1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0" name="Google Shape;130;p18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 rot="10800000" flipH="1">
            <a:off x="0" y="37023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78C8AFF3-FE22-7290-0C85-689ECB28E3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2410F6ED-2FBD-A140-9B79-EDCAB5FC6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83F8EB85-C6B9-0EA0-02C3-9B603677F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84825" y="2026950"/>
            <a:ext cx="634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26950"/>
            <a:ext cx="1371600" cy="10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84825" y="2741575"/>
            <a:ext cx="63459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Espace réservé du numéro de diapositive 4">
            <a:extLst>
              <a:ext uri="{FF2B5EF4-FFF2-40B4-BE49-F238E27FC236}">
                <a16:creationId xmlns:a16="http://schemas.microsoft.com/office/drawing/2014/main" id="{12CE2ACA-0778-A211-7B90-7E9BC54364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4907349" y="2260977"/>
            <a:ext cx="31812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055451" y="2260977"/>
            <a:ext cx="31812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4907345" y="1952950"/>
            <a:ext cx="3181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055451" y="1952950"/>
            <a:ext cx="3181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98AD50B9-D1D2-EE90-8EAB-B9630C724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80478CA6-3720-1CD2-1D96-FAF14C0CBB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>
            <a:off x="753441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64B29DCA-5A86-3461-217B-949A5D2023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 animBg="1"/>
      <p:bldP spid="6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F0EF885C-FACF-E5E4-0A48-27172E85B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76EE8710-96AC-5A7B-C1C3-FDC2DBF7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2"/>
          </p:nvPr>
        </p:nvSpPr>
        <p:spPr>
          <a:xfrm>
            <a:off x="720000" y="244995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720000" y="2752118"/>
            <a:ext cx="23055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3"/>
          </p:nvPr>
        </p:nvSpPr>
        <p:spPr>
          <a:xfrm>
            <a:off x="3419218" y="244995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4"/>
          </p:nvPr>
        </p:nvSpPr>
        <p:spPr>
          <a:xfrm>
            <a:off x="3419218" y="2752118"/>
            <a:ext cx="23055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5"/>
          </p:nvPr>
        </p:nvSpPr>
        <p:spPr>
          <a:xfrm>
            <a:off x="6118442" y="244995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6"/>
          </p:nvPr>
        </p:nvSpPr>
        <p:spPr>
          <a:xfrm>
            <a:off x="6118442" y="2752118"/>
            <a:ext cx="23055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712783"/>
            <a:ext cx="82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8" hasCustomPrompt="1"/>
          </p:nvPr>
        </p:nvSpPr>
        <p:spPr>
          <a:xfrm>
            <a:off x="3419218" y="1712783"/>
            <a:ext cx="82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9" hasCustomPrompt="1"/>
          </p:nvPr>
        </p:nvSpPr>
        <p:spPr>
          <a:xfrm>
            <a:off x="6118442" y="1712783"/>
            <a:ext cx="82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E922F13A-A3C8-CF12-F14D-977AB59940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2391875" y="3176488"/>
            <a:ext cx="4360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1051500" y="1511325"/>
            <a:ext cx="70410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flipH="1">
            <a:off x="2681226" y="-1176103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flipH="1">
            <a:off x="2648703" y="-12424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 flipH="1">
            <a:off x="4" y="3976685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3" y="3988145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EB5D494A-EDDB-F288-3C70-D1938F6552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CAF5-4A87-4142-BCFC-82946D4BFB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2921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5B193-CE13-B997-9DFF-7EFB63D8C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6D08AB-B1E5-B689-517C-1599CAA90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E4822-1856-3FB5-6CC5-69505EA59D67}"/>
              </a:ext>
            </a:extLst>
          </p:cNvPr>
          <p:cNvSpPr/>
          <p:nvPr/>
        </p:nvSpPr>
        <p:spPr>
          <a:xfrm>
            <a:off x="-972457" y="-901686"/>
            <a:ext cx="13861142" cy="7982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229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Architechure MVVM </a:t>
            </a:r>
            <a:endParaRPr b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A9F797-047B-F473-B9EE-651F323FB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10</a:t>
            </a:fld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B4FAC765-6090-910F-B53D-807923FBA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041" y="1017421"/>
            <a:ext cx="5490511" cy="4041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4AF743DA-8BAD-991F-5388-88F21823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>
            <a:extLst>
              <a:ext uri="{FF2B5EF4-FFF2-40B4-BE49-F238E27FC236}">
                <a16:creationId xmlns:a16="http://schemas.microsoft.com/office/drawing/2014/main" id="{D031FF46-B0F5-9F65-DF80-35E0425AC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Architechure MVVM </a:t>
            </a:r>
            <a:endParaRPr b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BFD82-0A39-7621-1D37-A617DF2A0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4730CB-B48B-E3C8-DE5A-8398B3CF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4" b="25016"/>
          <a:stretch/>
        </p:blipFill>
        <p:spPr>
          <a:xfrm>
            <a:off x="1753875" y="1715969"/>
            <a:ext cx="5636249" cy="3274858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46D6D141-B5D3-6789-F3DA-15E7F017A49D}"/>
              </a:ext>
            </a:extLst>
          </p:cNvPr>
          <p:cNvSpPr txBox="1">
            <a:spLocks/>
          </p:cNvSpPr>
          <p:nvPr/>
        </p:nvSpPr>
        <p:spPr>
          <a:xfrm>
            <a:off x="1015422" y="1344588"/>
            <a:ext cx="3556577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des champs</a:t>
            </a:r>
          </a:p>
        </p:txBody>
      </p:sp>
    </p:spTree>
    <p:extLst>
      <p:ext uri="{BB962C8B-B14F-4D97-AF65-F5344CB8AC3E}">
        <p14:creationId xmlns:p14="http://schemas.microsoft.com/office/powerpoint/2010/main" val="32917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4857261B-1D4D-E89B-9BE3-74FF3F6E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>
            <a:extLst>
              <a:ext uri="{FF2B5EF4-FFF2-40B4-BE49-F238E27FC236}">
                <a16:creationId xmlns:a16="http://schemas.microsoft.com/office/drawing/2014/main" id="{C4AD747E-55ED-C372-D4FC-E4C1BA89D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5221" y="1713843"/>
            <a:ext cx="5645960" cy="1715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5400"/>
              <a:t>EasySave 4.0</a:t>
            </a:r>
            <a:endParaRPr lang="fr-FR" sz="5400"/>
          </a:p>
        </p:txBody>
      </p:sp>
      <p:sp>
        <p:nvSpPr>
          <p:cNvPr id="184" name="Google Shape;184;p27">
            <a:extLst>
              <a:ext uri="{FF2B5EF4-FFF2-40B4-BE49-F238E27FC236}">
                <a16:creationId xmlns:a16="http://schemas.microsoft.com/office/drawing/2014/main" id="{642ADFB6-8149-6D2F-83A5-FAF4EFBF63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3584" y="2026949"/>
            <a:ext cx="1534860" cy="1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9FCA87-B608-C68D-81E7-452F9F66CA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4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AACC6C98-2FD4-DF72-CFF9-FA082D24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>
            <a:extLst>
              <a:ext uri="{FF2B5EF4-FFF2-40B4-BE49-F238E27FC236}">
                <a16:creationId xmlns:a16="http://schemas.microsoft.com/office/drawing/2014/main" id="{12517800-F17B-BD52-0E42-386CA3121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Axes d’amélioration</a:t>
            </a:r>
            <a:endParaRPr b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A3063E8-8928-BE9E-0E0F-C9A9CC5F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75" y="1221543"/>
            <a:ext cx="7330266" cy="27868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/>
              <a:t>Une meilleure interface pour les utilisateurs </a:t>
            </a:r>
            <a:r>
              <a:rPr lang="fr-FR" sz="1800">
                <a:sym typeface="Wingdings" panose="05000000000000000000" pitchFamily="2" charset="2"/>
              </a:rPr>
              <a:t> meilleure expérience utilisateur.</a:t>
            </a:r>
            <a:endParaRPr lang="fr-FR" sz="1800"/>
          </a:p>
          <a:p>
            <a:pPr marL="165100" indent="0"/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r>
              <a:rPr lang="fr-FR" sz="1800"/>
              <a:t>Sauvegarder les paramètres dans le cloud </a:t>
            </a:r>
            <a:r>
              <a:rPr lang="fr-FR" sz="1800">
                <a:sym typeface="Wingdings" panose="05000000000000000000" pitchFamily="2" charset="2"/>
              </a:rPr>
              <a:t> Augmentation de la sécurité des données</a:t>
            </a:r>
            <a:endParaRPr lang="fr-FR" sz="1800"/>
          </a:p>
          <a:p>
            <a:pPr marL="165100" indent="0"/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r>
              <a:rPr lang="fr-FR" sz="1800"/>
              <a:t>Optimiser la vitesse de sauvegarde </a:t>
            </a:r>
            <a:r>
              <a:rPr lang="fr-FR" sz="1800">
                <a:sym typeface="Wingdings" panose="05000000000000000000" pitchFamily="2" charset="2"/>
              </a:rPr>
              <a:t> meilleure expérience utilisateur.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r>
              <a:rPr lang="fr-FR" sz="1800"/>
              <a:t>Passer en cross plateforme avec MAUI </a:t>
            </a:r>
            <a:r>
              <a:rPr lang="fr-FR" sz="1800">
                <a:sym typeface="Wingdings" panose="05000000000000000000" pitchFamily="2" charset="2"/>
              </a:rPr>
              <a:t> élargir la base d’utilisateurs potentiels.</a:t>
            </a:r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endParaRPr lang="fr-FR" sz="1800"/>
          </a:p>
          <a:p>
            <a:pPr>
              <a:buFont typeface="Arial" panose="020B0604020202020204" pitchFamily="34" charset="0"/>
              <a:buChar char="•"/>
            </a:pPr>
            <a:endParaRPr lang="fr-FR" sz="18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1621A-A93A-AB63-CF75-D9E3863E2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13</a:t>
            </a:fld>
            <a:endParaRPr lang="fr-F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15F81CA-C43F-B4F9-2086-83D2705B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76" y="3963605"/>
            <a:ext cx="2204725" cy="131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2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71;p42">
            <a:extLst>
              <a:ext uri="{FF2B5EF4-FFF2-40B4-BE49-F238E27FC236}">
                <a16:creationId xmlns:a16="http://schemas.microsoft.com/office/drawing/2014/main" id="{D4ED42A4-1427-8165-5DBF-C1E5C58A19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0" y="2682206"/>
            <a:ext cx="2670088" cy="23075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F17B26-1233-22D7-B8B9-1970CD65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79" y="1181195"/>
            <a:ext cx="4448100" cy="1280100"/>
          </a:xfrm>
        </p:spPr>
        <p:txBody>
          <a:bodyPr/>
          <a:lstStyle/>
          <a:p>
            <a:r>
              <a:rPr lang="en-US"/>
              <a:t>MERCI !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F4A859F-E44B-CA76-A454-48D41C720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1033" y="3495548"/>
            <a:ext cx="5136989" cy="458787"/>
          </a:xfrm>
          <a:solidFill>
            <a:schemeClr val="bg1"/>
          </a:solidFill>
        </p:spPr>
        <p:txBody>
          <a:bodyPr/>
          <a:lstStyle/>
          <a:p>
            <a:r>
              <a:rPr lang="fr-FR" sz="1400" b="0" i="0" u="none" strike="noStrike">
                <a:solidFill>
                  <a:srgbClr val="000000"/>
                </a:solidFill>
                <a:effectLst/>
                <a:latin typeface="Archivo"/>
              </a:rPr>
              <a:t>MAHMOUD </a:t>
            </a:r>
            <a:r>
              <a:rPr lang="fr-FR" sz="1400" b="0" i="0" u="none" strike="noStrike" err="1">
                <a:solidFill>
                  <a:srgbClr val="000000"/>
                </a:solidFill>
                <a:effectLst/>
                <a:latin typeface="Archivo"/>
              </a:rPr>
              <a:t>Charif</a:t>
            </a:r>
            <a:r>
              <a:rPr lang="fr-FR" sz="1400" b="0" i="0" u="none" strike="noStrike">
                <a:solidFill>
                  <a:srgbClr val="000000"/>
                </a:solidFill>
                <a:effectLst/>
                <a:latin typeface="Archivo"/>
              </a:rPr>
              <a:t> - MEHMETI </a:t>
            </a:r>
            <a:r>
              <a:rPr lang="fr-FR" sz="1400" b="0" i="0" u="none" strike="noStrike" err="1">
                <a:solidFill>
                  <a:srgbClr val="000000"/>
                </a:solidFill>
                <a:effectLst/>
                <a:latin typeface="Archivo"/>
              </a:rPr>
              <a:t>Faïk</a:t>
            </a:r>
            <a:r>
              <a:rPr lang="fr-FR" sz="1400" b="0" i="0" u="none" strike="noStrike">
                <a:solidFill>
                  <a:srgbClr val="000000"/>
                </a:solidFill>
                <a:effectLst/>
                <a:latin typeface="Archivo"/>
              </a:rPr>
              <a:t> - MACHKOUR Jad</a:t>
            </a:r>
            <a:r>
              <a:rPr lang="fr-FR" sz="1400" b="0" i="0">
                <a:solidFill>
                  <a:srgbClr val="000000"/>
                </a:solidFill>
                <a:effectLst/>
                <a:latin typeface="Archivo"/>
              </a:rPr>
              <a:t>​</a:t>
            </a:r>
            <a:endParaRPr lang="en-US" sz="14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6407E8-A38F-A063-FC2C-EC4EFB3031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0301" y="4414649"/>
            <a:ext cx="2971800" cy="45878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DE6CAF5-4A87-4142-BCFC-82946D4BFBAC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  <p:sp>
        <p:nvSpPr>
          <p:cNvPr id="10" name="Google Shape;286;p36">
            <a:extLst>
              <a:ext uri="{FF2B5EF4-FFF2-40B4-BE49-F238E27FC236}">
                <a16:creationId xmlns:a16="http://schemas.microsoft.com/office/drawing/2014/main" id="{35CFFF25-B278-D567-E1B1-EA3DAF68A72A}"/>
              </a:ext>
            </a:extLst>
          </p:cNvPr>
          <p:cNvSpPr txBox="1">
            <a:spLocks/>
          </p:cNvSpPr>
          <p:nvPr/>
        </p:nvSpPr>
        <p:spPr>
          <a:xfrm>
            <a:off x="2422279" y="2297400"/>
            <a:ext cx="4448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921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bert Sans"/>
              <a:buNone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fr-FR" sz="1400" b="1"/>
              <a:t>Avez-vous des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EasySave 3.0</a:t>
            </a:r>
            <a:br>
              <a:rPr lang="en"/>
            </a:br>
            <a:r>
              <a:rPr lang="fr-FR" b="0"/>
              <a:t>Logiciel de sauvegarde</a:t>
            </a:r>
            <a:endParaRPr b="0"/>
          </a:p>
        </p:txBody>
      </p:sp>
      <p:sp>
        <p:nvSpPr>
          <p:cNvPr id="263" name="Google Shape;263;p35"/>
          <p:cNvSpPr txBox="1"/>
          <p:nvPr/>
        </p:nvSpPr>
        <p:spPr>
          <a:xfrm>
            <a:off x="5827082" y="4777800"/>
            <a:ext cx="3862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Mahmoud Charif, Mehmeti Faik, Jad Machkour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39F80481-CE24-D253-F523-E8BE210F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614" y="293086"/>
            <a:ext cx="1349013" cy="753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Table des matières</a:t>
            </a:r>
            <a:endParaRPr b="0"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3"/>
          </p:nvPr>
        </p:nvSpPr>
        <p:spPr>
          <a:xfrm>
            <a:off x="3419218" y="2208029"/>
            <a:ext cx="2305500" cy="7274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Plus de détails sur EasySave 3.0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EasySave 4.0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0AE80C-9D42-A686-78D4-EB2BA4A26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2" grpId="0"/>
      <p:bldP spid="174" grpId="0"/>
      <p:bldP spid="176" grpId="0"/>
      <p:bldP spid="177" grpId="0"/>
      <p:bldP spid="1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Démonstration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 du prototype EasySave 3.0 (10 minutes)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277C99-F14D-A338-B62D-1D2A0B9C9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5766DB01-84B4-5C27-59BA-8E45A90AB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>
            <a:extLst>
              <a:ext uri="{FF2B5EF4-FFF2-40B4-BE49-F238E27FC236}">
                <a16:creationId xmlns:a16="http://schemas.microsoft.com/office/drawing/2014/main" id="{0E5A5E38-1282-0C47-78F0-B36EA45E1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4825" y="1713844"/>
            <a:ext cx="6345900" cy="1715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Plus de détails sur EasySave 3.0</a:t>
            </a:r>
          </a:p>
        </p:txBody>
      </p:sp>
      <p:sp>
        <p:nvSpPr>
          <p:cNvPr id="184" name="Google Shape;184;p27">
            <a:extLst>
              <a:ext uri="{FF2B5EF4-FFF2-40B4-BE49-F238E27FC236}">
                <a16:creationId xmlns:a16="http://schemas.microsoft.com/office/drawing/2014/main" id="{1C8E6FBE-F336-E550-2CFA-80DB2C06C4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9965" y="2026950"/>
            <a:ext cx="1534860" cy="1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935E93-52BB-9787-6531-9619364EE6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1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89E67ACA-80A9-D749-7819-2607C73E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>
            <a:extLst>
              <a:ext uri="{FF2B5EF4-FFF2-40B4-BE49-F238E27FC236}">
                <a16:creationId xmlns:a16="http://schemas.microsoft.com/office/drawing/2014/main" id="{38A47C9D-F759-8375-B3DA-6322248B1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Integration continue</a:t>
            </a:r>
            <a:endParaRPr b="0"/>
          </a:p>
        </p:txBody>
      </p:sp>
      <p:sp>
        <p:nvSpPr>
          <p:cNvPr id="208" name="Google Shape;208;p30">
            <a:extLst>
              <a:ext uri="{FF2B5EF4-FFF2-40B4-BE49-F238E27FC236}">
                <a16:creationId xmlns:a16="http://schemas.microsoft.com/office/drawing/2014/main" id="{C5DD3C5E-BED1-CBBB-A524-6EE75FF1864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503751" y="2598174"/>
            <a:ext cx="4347321" cy="712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2) EasySaveWiki (GitHub)</a:t>
            </a:r>
          </a:p>
        </p:txBody>
      </p:sp>
      <p:sp>
        <p:nvSpPr>
          <p:cNvPr id="209" name="Google Shape;209;p30">
            <a:extLst>
              <a:ext uri="{FF2B5EF4-FFF2-40B4-BE49-F238E27FC236}">
                <a16:creationId xmlns:a16="http://schemas.microsoft.com/office/drawing/2014/main" id="{F5DE1BBB-D3BD-C14A-FDDD-41A7EA2BB47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452255" y="1974273"/>
            <a:ext cx="4565072" cy="4355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1) EasySave(Azure DevOps)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9D8760-1824-E225-E498-6213C5494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625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E8B2E-F720-C3DD-C959-2FDD440A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1) EasySave(Azure DevOps)</a:t>
            </a:r>
            <a:br>
              <a:rPr lang="fr-FR"/>
            </a:b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C1FA4A-DA87-4B28-D29B-B361BEC27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7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43F374-50B9-A571-BF5D-CAC60090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8113"/>
            <a:ext cx="3751322" cy="34948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AFFFF9-8A1C-6152-1932-D288AAE5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1" y="1149232"/>
            <a:ext cx="3505636" cy="36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3EC2A-2134-63E5-7B94-1CF1E69D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2) EasySaveWiki (GitHub)</a:t>
            </a:r>
            <a:br>
              <a:rPr lang="fr-FR"/>
            </a:b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2005C2-7092-2C71-3A88-8E69F9699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BDF73E3-B2A5-2668-2B53-2F1687BEE23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EBD15B1-446E-7152-71C8-D369DCB964C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637F126F-7411-9C5D-24D0-B15B61C70BA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A44430-030A-6FD6-8C41-05A44DC57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8</a:t>
            </a:fld>
            <a:endParaRPr lang="fr-FR"/>
          </a:p>
        </p:txBody>
      </p:sp>
      <p:pic>
        <p:nvPicPr>
          <p:cNvPr id="11" name="Image 10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7DE72A38-DE98-03CB-9B4C-EFF85037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2" y="1020851"/>
            <a:ext cx="8059035" cy="39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2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2C8B1B61-51FA-7951-3345-03604677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>
            <a:extLst>
              <a:ext uri="{FF2B5EF4-FFF2-40B4-BE49-F238E27FC236}">
                <a16:creationId xmlns:a16="http://schemas.microsoft.com/office/drawing/2014/main" id="{182F5079-9D0A-4CFA-C829-9D74D7183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Mono-instance </a:t>
            </a:r>
            <a:endParaRPr b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5F3395-61A9-9911-6F12-F1832688E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6CAF5-4A87-4142-BCFC-82946D4BFBAC}" type="slidenum">
              <a:rPr lang="fr-FR" smtClean="0"/>
              <a:t>9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E03C5B3-F766-E6E8-116C-0667A41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57" y="1228315"/>
            <a:ext cx="5943739" cy="31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079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aves - Business Plan Basic Template by Slidesgo">
  <a:themeElements>
    <a:clrScheme name="Simple Light">
      <a:dk1>
        <a:srgbClr val="191919"/>
      </a:dk1>
      <a:lt1>
        <a:srgbClr val="FFFFFF"/>
      </a:lt1>
      <a:dk2>
        <a:srgbClr val="70BCCC"/>
      </a:dk2>
      <a:lt2>
        <a:srgbClr val="96D6DD"/>
      </a:lt2>
      <a:accent1>
        <a:srgbClr val="DBF5F8"/>
      </a:accent1>
      <a:accent2>
        <a:srgbClr val="CCBFA3"/>
      </a:accent2>
      <a:accent3>
        <a:srgbClr val="E6DAC1"/>
      </a:accent3>
      <a:accent4>
        <a:srgbClr val="FAF4E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CAA0E89CA2894381168CC6D8CBAA24" ma:contentTypeVersion="8" ma:contentTypeDescription="Crée un document." ma:contentTypeScope="" ma:versionID="363575ceda8f2f70a266c5a39d51e347">
  <xsd:schema xmlns:xsd="http://www.w3.org/2001/XMLSchema" xmlns:xs="http://www.w3.org/2001/XMLSchema" xmlns:p="http://schemas.microsoft.com/office/2006/metadata/properties" xmlns:ns3="d16765b7-2b6e-4f07-a4ba-5e72b3303905" xmlns:ns4="664a1317-3b88-46ba-b1ef-a6fa5dd9a777" targetNamespace="http://schemas.microsoft.com/office/2006/metadata/properties" ma:root="true" ma:fieldsID="a7387b360c7bace385d4c99709a3265a" ns3:_="" ns4:_="">
    <xsd:import namespace="d16765b7-2b6e-4f07-a4ba-5e72b3303905"/>
    <xsd:import namespace="664a1317-3b88-46ba-b1ef-a6fa5dd9a7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765b7-2b6e-4f07-a4ba-5e72b33039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a1317-3b88-46ba-b1ef-a6fa5dd9a77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6765b7-2b6e-4f07-a4ba-5e72b330390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022DF5-8723-4F57-97D8-29986F2DB4FC}">
  <ds:schemaRefs>
    <ds:schemaRef ds:uri="664a1317-3b88-46ba-b1ef-a6fa5dd9a777"/>
    <ds:schemaRef ds:uri="d16765b7-2b6e-4f07-a4ba-5e72b33039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9E9A47-18A4-49AD-BF8C-81C0E212CE6A}">
  <ds:schemaRefs>
    <ds:schemaRef ds:uri="http://schemas.microsoft.com/office/2006/metadata/properties"/>
    <ds:schemaRef ds:uri="664a1317-3b88-46ba-b1ef-a6fa5dd9a777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16765b7-2b6e-4f07-a4ba-5e72b330390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D0152D2-B6CA-4A3C-A7C3-59D6B1AE6E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On-screen Show (16:9)</PresentationFormat>
  <Paragraphs>49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Bebas Neue</vt:lpstr>
      <vt:lpstr>Wingdings</vt:lpstr>
      <vt:lpstr>Archivo</vt:lpstr>
      <vt:lpstr>Albert Sans</vt:lpstr>
      <vt:lpstr>Arial</vt:lpstr>
      <vt:lpstr>Manrope</vt:lpstr>
      <vt:lpstr>Simple Waves - Business Plan Basic Template by Slidesgo</vt:lpstr>
      <vt:lpstr>PowerPoint Presentation</vt:lpstr>
      <vt:lpstr>EasySave 3.0 Logiciel de sauvegarde</vt:lpstr>
      <vt:lpstr>Table des matières</vt:lpstr>
      <vt:lpstr>Démonstration</vt:lpstr>
      <vt:lpstr>Plus de détails sur EasySave 3.0</vt:lpstr>
      <vt:lpstr>Integration continue</vt:lpstr>
      <vt:lpstr>1) EasySave(Azure DevOps) </vt:lpstr>
      <vt:lpstr>2) EasySaveWiki (GitHub) </vt:lpstr>
      <vt:lpstr>Mono-instance </vt:lpstr>
      <vt:lpstr>Architechure MVVM </vt:lpstr>
      <vt:lpstr>Architechure MVVM </vt:lpstr>
      <vt:lpstr>EasySave 4.0</vt:lpstr>
      <vt:lpstr>Axes d’amélioration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Save 3.0 Logiciel de sauvegarde</dc:title>
  <dc:creator>Charif</dc:creator>
  <cp:lastModifiedBy>MAHMOUD CHARIF</cp:lastModifiedBy>
  <cp:revision>2</cp:revision>
  <dcterms:modified xsi:type="dcterms:W3CDTF">2025-02-13T09:45:17Z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0x010100E7CAA0E89CA2894381168CC6D8CBAA24</vt:lpwstr>
  </property>
</Properties>
</file>